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61" r:id="rId6"/>
    <p:sldId id="258" r:id="rId7"/>
    <p:sldId id="323" r:id="rId8"/>
    <p:sldId id="331" r:id="rId9"/>
    <p:sldId id="262" r:id="rId10"/>
    <p:sldId id="320" r:id="rId11"/>
    <p:sldId id="321" r:id="rId12"/>
    <p:sldId id="322" r:id="rId13"/>
    <p:sldId id="324" r:id="rId14"/>
    <p:sldId id="325" r:id="rId15"/>
    <p:sldId id="328" r:id="rId16"/>
    <p:sldId id="327" r:id="rId17"/>
    <p:sldId id="326" r:id="rId18"/>
    <p:sldId id="330" r:id="rId19"/>
  </p:sldIdLst>
  <p:sldSz cx="12188825" cy="6858000"/>
  <p:notesSz cx="6858000" cy="9144000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816">
          <p15:clr>
            <a:srgbClr val="A4A3A4"/>
          </p15:clr>
        </p15:guide>
        <p15:guide id="3" orient="horz" pos="3840">
          <p15:clr>
            <a:srgbClr val="A4A3A4"/>
          </p15:clr>
        </p15:guide>
        <p15:guide id="4" orient="horz" pos="1056">
          <p15:clr>
            <a:srgbClr val="A4A3A4"/>
          </p15:clr>
        </p15:guide>
        <p15:guide id="5" pos="3839">
          <p15:clr>
            <a:srgbClr val="A4A3A4"/>
          </p15:clr>
        </p15:guide>
        <p15:guide id="6" pos="384">
          <p15:clr>
            <a:srgbClr val="A4A3A4"/>
          </p15:clr>
        </p15:guide>
        <p15:guide id="7" pos="72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86979" autoAdjust="0"/>
  </p:normalViewPr>
  <p:slideViewPr>
    <p:cSldViewPr>
      <p:cViewPr>
        <p:scale>
          <a:sx n="80" d="100"/>
          <a:sy n="80" d="100"/>
        </p:scale>
        <p:origin x="91" y="298"/>
      </p:cViewPr>
      <p:guideLst>
        <p:guide orient="horz" pos="2160"/>
        <p:guide orient="horz" pos="816"/>
        <p:guide orient="horz" pos="3840"/>
        <p:guide orient="horz" pos="1056"/>
        <p:guide pos="3839"/>
        <p:guide pos="384"/>
        <p:guide pos="729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812"/>
    </p:cViewPr>
  </p:sorterViewPr>
  <p:notesViewPr>
    <p:cSldViewPr showGuides="1">
      <p:cViewPr>
        <p:scale>
          <a:sx n="100" d="100"/>
          <a:sy n="100" d="100"/>
        </p:scale>
        <p:origin x="-3468" y="7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CC02A0-C947-4278-96D1-0DB9C063DF55}" type="datetimeFigureOut">
              <a:rPr lang="en-US" smtClean="0"/>
              <a:t>4/2/2015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33FAA7-9DA0-4163-8828-B20FAF1EB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626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381000"/>
            <a:ext cx="4572001" cy="25733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3124200"/>
            <a:ext cx="6096000" cy="533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1000" y="8686800"/>
            <a:ext cx="4876800" cy="227013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10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867400" y="8686800"/>
            <a:ext cx="609600" cy="227013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1000"/>
            </a:lvl1pPr>
          </a:lstStyle>
          <a:p>
            <a:fld id="{8547E1EE-0039-4797-B978-F453418260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465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Bef>
        <a:spcPts val="600"/>
      </a:spcBef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182880" indent="-137160" algn="l" defTabSz="914400" rtl="0" eaLnBrk="1" latinLnBrk="0" hangingPunct="1">
      <a:spcBef>
        <a:spcPts val="600"/>
      </a:spcBef>
      <a:buFont typeface="HP Simplified" panose="020B0604020204020204" pitchFamily="34" charset="0"/>
      <a:buChar char="•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39725" indent="-104775" algn="l" defTabSz="914400" rtl="0" eaLnBrk="1" latinLnBrk="0" hangingPunct="1">
      <a:spcBef>
        <a:spcPts val="600"/>
      </a:spcBef>
      <a:buFont typeface="HP Simplified" panose="020B0604020204020204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515938" indent="-117475" algn="l" defTabSz="914400" rtl="0" eaLnBrk="1" latinLnBrk="0" hangingPunct="1">
      <a:spcBef>
        <a:spcPts val="600"/>
      </a:spcBef>
      <a:buFont typeface="HP Simplified" panose="020B0604020204020204" pitchFamily="34" charset="0"/>
      <a:buChar char="•"/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633413" indent="-117475" algn="l" defTabSz="914400" rtl="0" eaLnBrk="1" latinLnBrk="0" hangingPunct="1">
      <a:spcBef>
        <a:spcPts val="600"/>
      </a:spcBef>
      <a:buFont typeface="HP Simplified" panose="020B0604020204020204" pitchFamily="34" charset="0"/>
      <a:buChar char="–"/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169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153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8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25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418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310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70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049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981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903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69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458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256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97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2763520"/>
            <a:ext cx="9141619" cy="1554480"/>
          </a:xfrm>
        </p:spPr>
        <p:txBody>
          <a:bodyPr/>
          <a:lstStyle>
            <a:lvl1pPr>
              <a:defRPr sz="5000" spc="-1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41" y="4419600"/>
            <a:ext cx="9141619" cy="1188720"/>
          </a:xfrm>
        </p:spPr>
        <p:txBody>
          <a:bodyPr>
            <a:noAutofit/>
          </a:bodyPr>
          <a:lstStyle>
            <a:lvl1pPr marL="0" indent="0" algn="l">
              <a:spcBef>
                <a:spcPts val="60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D8A96-3B24-437D-89A4-1E0B9764943F}" type="datetime1">
              <a:rPr lang="en-US" smtClean="0"/>
              <a:t>4/2/2015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logo"/>
          <p:cNvSpPr>
            <a:spLocks noChangeAspect="1" noEditPoints="1"/>
          </p:cNvSpPr>
          <p:nvPr userDrawn="1"/>
        </p:nvSpPr>
        <p:spPr bwMode="ltGray">
          <a:xfrm>
            <a:off x="9925748" y="377225"/>
            <a:ext cx="1883664" cy="1883664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ical Section Heade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9141619" cy="1828800"/>
          </a:xfrm>
        </p:spPr>
        <p:txBody>
          <a:bodyPr anchor="t"/>
          <a:lstStyle>
            <a:lvl1pPr algn="l">
              <a:defRPr sz="4400" b="1" cap="none" spc="-1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925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>
            <a:spLocks noChangeAspect="1" noEditPoints="1"/>
          </p:cNvSpPr>
          <p:nvPr userDrawn="1"/>
        </p:nvSpPr>
        <p:spPr bwMode="invGray">
          <a:xfrm>
            <a:off x="11586739" y="6321203"/>
            <a:ext cx="356616" cy="356616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121" y="304800"/>
            <a:ext cx="9141619" cy="2743200"/>
          </a:xfrm>
        </p:spPr>
        <p:txBody>
          <a:bodyPr anchor="t"/>
          <a:lstStyle>
            <a:lvl1pPr marL="233363" indent="-233363" algn="l">
              <a:defRPr sz="4400" b="1" cap="none" spc="-100" baseline="0"/>
            </a:lvl1pPr>
          </a:lstStyle>
          <a:p>
            <a:r>
              <a:rPr lang="en-US" dirty="0" smtClean="0"/>
              <a:t>“Click to add quote here. Type quotation marks before and after text.”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441" y="4419600"/>
            <a:ext cx="9141619" cy="1188720"/>
          </a:xfrm>
        </p:spPr>
        <p:txBody>
          <a:bodyPr anchor="t">
            <a:noAutofit/>
          </a:bodyPr>
          <a:lstStyle>
            <a:lvl1pPr marL="0" indent="0">
              <a:spcBef>
                <a:spcPts val="600"/>
              </a:spcBef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quoted person’s name, title, company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4484857-6C8A-4032-A54D-2A4BED1C079B}" type="datetime1">
              <a:rPr lang="en-US" smtClean="0"/>
              <a:t>4/2/2015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0DE720E-C72B-42F0-AD69-52D60E3C60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816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12E78-4375-4ECF-B707-5B28CFC85F29}" type="datetime1">
              <a:rPr lang="en-US" smtClean="0"/>
              <a:t>4/2/2015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10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2635C-A156-456B-B2B8-87795A884B65}" type="datetime1">
              <a:rPr lang="en-US" smtClean="0"/>
              <a:t>4/2/2015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1" y="1133856"/>
            <a:ext cx="10969943" cy="27432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676400"/>
            <a:ext cx="10969943" cy="44196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15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4703-E996-4663-BF43-A9D9283BC932}" type="datetime1">
              <a:rPr lang="en-US" smtClean="0"/>
              <a:t>4/2/2015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1" y="1133856"/>
            <a:ext cx="10969943" cy="27432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9441" y="1661890"/>
            <a:ext cx="10969943" cy="27432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 lang="en-US" dirty="0" smtClean="0"/>
              <a:t>Click to add 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2057400"/>
            <a:ext cx="10969943" cy="4038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21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671E-4173-4B77-8091-A90F68080F74}" type="datetime1">
              <a:rPr lang="en-US" smtClean="0"/>
              <a:t>4/2/2015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4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EA396-A1C1-4483-8259-6D82DF242C2D}" type="datetime1">
              <a:rPr lang="en-US" smtClean="0"/>
              <a:t>4/2/2015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1" y="1133856"/>
            <a:ext cx="10969943" cy="26057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 lang="en-US" dirty="0" smtClean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493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F7EA9-98AB-470C-A08B-29F974CDB6EB}" type="datetime1">
              <a:rPr lang="en-US" smtClean="0"/>
              <a:t>4/2/2015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67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295401"/>
            <a:ext cx="5314328" cy="4800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5056" y="1295401"/>
            <a:ext cx="5314328" cy="4800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209A3-BBA6-43B9-9BE9-D75CE1B01BC9}" type="datetime1">
              <a:rPr lang="en-US" smtClean="0"/>
              <a:t>4/2/2015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56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62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441" y="1295400"/>
            <a:ext cx="5314328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676400"/>
            <a:ext cx="5314328" cy="441960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65056" y="1295400"/>
            <a:ext cx="5314328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5056" y="1676400"/>
            <a:ext cx="5314328" cy="441960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2E085-7A45-4011-A478-FA9CA03A73C6}" type="datetime1">
              <a:rPr lang="en-US" smtClean="0"/>
              <a:t>4/2/2015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17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lue 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ogo"/>
          <p:cNvSpPr>
            <a:spLocks noChangeAspect="1" noEditPoints="1"/>
          </p:cNvSpPr>
          <p:nvPr userDrawn="1"/>
        </p:nvSpPr>
        <p:spPr bwMode="ltGray">
          <a:xfrm>
            <a:off x="9925748" y="377225"/>
            <a:ext cx="1883664" cy="1883664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2763520"/>
            <a:ext cx="9141619" cy="1554480"/>
          </a:xfrm>
        </p:spPr>
        <p:txBody>
          <a:bodyPr/>
          <a:lstStyle>
            <a:lvl1pPr>
              <a:defRPr sz="5000" spc="-1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41" y="4419600"/>
            <a:ext cx="9141619" cy="1188720"/>
          </a:xfrm>
        </p:spPr>
        <p:txBody>
          <a:bodyPr>
            <a:noAutofit/>
          </a:bodyPr>
          <a:lstStyle>
            <a:lvl1pPr marL="0" indent="0" algn="l">
              <a:spcBef>
                <a:spcPts val="60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A4A5BF1-B583-4EEE-B444-BB99755E910F}" type="datetime1">
              <a:rPr lang="en-US" smtClean="0"/>
              <a:t>4/2/2015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0DE720E-C72B-42F0-AD69-52D60E3C605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logo"/>
          <p:cNvSpPr>
            <a:spLocks noChangeAspect="1" noEditPoints="1"/>
          </p:cNvSpPr>
          <p:nvPr userDrawn="1"/>
        </p:nvSpPr>
        <p:spPr bwMode="hidden">
          <a:xfrm>
            <a:off x="9925747" y="377225"/>
            <a:ext cx="1883664" cy="1883664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247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1" y="1133856"/>
            <a:ext cx="10969943" cy="26057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62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441" y="1676399"/>
            <a:ext cx="5314328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057401"/>
            <a:ext cx="5314328" cy="4038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65056" y="1676399"/>
            <a:ext cx="5314328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5056" y="2057401"/>
            <a:ext cx="5314328" cy="4038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96FC5-6D87-4D98-88D9-5059B6E43847}" type="datetime1">
              <a:rPr lang="en-US" smtClean="0"/>
              <a:t>4/2/2015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92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D898F-BDAA-4E86-82BD-2C7AD89D7DBA}" type="datetime1">
              <a:rPr lang="en-US" smtClean="0"/>
              <a:t>4/2/2015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441" y="1295400"/>
            <a:ext cx="3412871" cy="4800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387977" y="1295400"/>
            <a:ext cx="3412871" cy="4800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8166513" y="1295400"/>
            <a:ext cx="3412871" cy="4800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908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5B14E-EA5C-490B-91D6-E5CBBA2E009D}" type="datetime1">
              <a:rPr lang="en-US" smtClean="0"/>
              <a:t>4/2/2015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441" y="1295400"/>
            <a:ext cx="3412871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add heading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4387977" y="1295400"/>
            <a:ext cx="3412871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add heading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8166513" y="1295400"/>
            <a:ext cx="3412871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add heading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441" y="1676400"/>
            <a:ext cx="3412871" cy="4419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387977" y="1676400"/>
            <a:ext cx="3412871" cy="4419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8166513" y="1676400"/>
            <a:ext cx="3412871" cy="4419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6696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5CBF3-4861-413C-BD1F-31AB3D4D2DD8}" type="datetime1">
              <a:rPr lang="en-US" smtClean="0"/>
              <a:t>4/2/2015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1133856"/>
            <a:ext cx="10969943" cy="26057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441" y="1676399"/>
            <a:ext cx="3412871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add heading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4387977" y="1676399"/>
            <a:ext cx="3412871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add heading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8166513" y="1676399"/>
            <a:ext cx="3412871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add heading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441" y="2057400"/>
            <a:ext cx="3412871" cy="4038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387977" y="2057400"/>
            <a:ext cx="3412871" cy="4038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8166513" y="2057400"/>
            <a:ext cx="3412871" cy="4038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9377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62000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295401"/>
            <a:ext cx="7618016" cy="4800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32178" y="1295400"/>
            <a:ext cx="3047206" cy="4800600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F1BEB-F3EF-449E-9BF3-EC912CD8037E}" type="datetime1">
              <a:rPr lang="en-US" smtClean="0"/>
              <a:t>4/2/2015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80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62000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441" y="1295400"/>
            <a:ext cx="6703854" cy="4800600"/>
          </a:xfrm>
        </p:spPr>
        <p:txBody>
          <a:bodyPr tIns="457200">
            <a:no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960" y="1295400"/>
            <a:ext cx="3900424" cy="4800600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75883-1E8F-4C4D-A23C-1126BB919CF6}" type="datetime1">
              <a:rPr lang="en-US" smtClean="0"/>
              <a:t>4/2/2015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62000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441" y="1295400"/>
            <a:ext cx="6703854" cy="4800600"/>
          </a:xfrm>
        </p:spPr>
        <p:txBody>
          <a:bodyPr tIns="457200">
            <a:no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FDB44-09EA-47DE-959B-CAAE2A9F7DCE}" type="datetime1">
              <a:rPr lang="en-US" smtClean="0"/>
              <a:t>4/2/2015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678960" y="1295400"/>
            <a:ext cx="3900424" cy="4800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5244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62000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441" y="1295400"/>
            <a:ext cx="5314328" cy="3505200"/>
          </a:xfrm>
        </p:spPr>
        <p:txBody>
          <a:bodyPr tIns="457200">
            <a:no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F2BA6-91EA-4D1A-A73B-0E68FFBFFF8E}" type="datetime1">
              <a:rPr lang="en-US" smtClean="0"/>
              <a:t>4/2/2015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265056" y="1295400"/>
            <a:ext cx="5314328" cy="3505200"/>
          </a:xfrm>
        </p:spPr>
        <p:txBody>
          <a:bodyPr tIns="457200">
            <a:no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4953000"/>
            <a:ext cx="5314328" cy="1130490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>
          <a:xfrm>
            <a:off x="6265056" y="4953000"/>
            <a:ext cx="5314328" cy="1130490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210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62000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441" y="1295400"/>
            <a:ext cx="3412871" cy="2743200"/>
          </a:xfrm>
        </p:spPr>
        <p:txBody>
          <a:bodyPr tIns="457200">
            <a:no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7FD85-554C-4857-8EE3-5B374F3D11F3}" type="datetime1">
              <a:rPr lang="en-US" smtClean="0"/>
              <a:t>4/2/2015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4211392"/>
            <a:ext cx="3412871" cy="188460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>
          <a:xfrm>
            <a:off x="4387977" y="1295400"/>
            <a:ext cx="3412871" cy="2743200"/>
          </a:xfrm>
        </p:spPr>
        <p:txBody>
          <a:bodyPr tIns="457200">
            <a:no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6"/>
          </p:nvPr>
        </p:nvSpPr>
        <p:spPr>
          <a:xfrm>
            <a:off x="8166513" y="1295400"/>
            <a:ext cx="3412871" cy="2743200"/>
          </a:xfrm>
        </p:spPr>
        <p:txBody>
          <a:bodyPr tIns="457200">
            <a:no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4387977" y="4211392"/>
            <a:ext cx="3412871" cy="188460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166513" y="4211392"/>
            <a:ext cx="3412871" cy="188460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611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106DA-CCEC-416F-90D1-AD9C1C7EF45F}" type="datetime1">
              <a:rPr lang="en-US" smtClean="0"/>
              <a:t>4/2/2015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21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ogo"/>
          <p:cNvSpPr>
            <a:spLocks noChangeAspect="1" noEditPoints="1"/>
          </p:cNvSpPr>
          <p:nvPr userDrawn="1"/>
        </p:nvSpPr>
        <p:spPr bwMode="ltGray">
          <a:xfrm>
            <a:off x="9925748" y="377225"/>
            <a:ext cx="1883664" cy="1883664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2763520"/>
            <a:ext cx="9141619" cy="1554480"/>
          </a:xfrm>
        </p:spPr>
        <p:txBody>
          <a:bodyPr/>
          <a:lstStyle>
            <a:lvl1pPr>
              <a:defRPr sz="5000" spc="-1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41" y="4419600"/>
            <a:ext cx="9141619" cy="1188720"/>
          </a:xfrm>
        </p:spPr>
        <p:txBody>
          <a:bodyPr>
            <a:noAutofit/>
          </a:bodyPr>
          <a:lstStyle>
            <a:lvl1pPr marL="0" indent="0" algn="l">
              <a:spcBef>
                <a:spcPts val="60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5476ED1-AF25-4E0A-89D2-CBE37EE80CED}" type="datetime1">
              <a:rPr lang="en-US" smtClean="0"/>
              <a:t>4/2/2015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0DE720E-C72B-42F0-AD69-52D60E3C605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logo"/>
          <p:cNvSpPr>
            <a:spLocks noChangeAspect="1" noEditPoints="1"/>
          </p:cNvSpPr>
          <p:nvPr userDrawn="1"/>
        </p:nvSpPr>
        <p:spPr bwMode="hidden">
          <a:xfrm>
            <a:off x="9925747" y="377225"/>
            <a:ext cx="1883664" cy="1883664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692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567712" y="304801"/>
            <a:ext cx="1011672" cy="5791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304801"/>
            <a:ext cx="9649486" cy="5791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7BCD0-D5B4-45A7-8C59-FB248CD53AD3}" type="datetime1">
              <a:rPr lang="en-US" smtClean="0"/>
              <a:t>4/2/2015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53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9141619" cy="1828800"/>
          </a:xfrm>
        </p:spPr>
        <p:txBody>
          <a:bodyPr anchor="t"/>
          <a:lstStyle>
            <a:lvl1pPr algn="l">
              <a:defRPr sz="4400" b="1" cap="none" spc="-1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4419600"/>
            <a:ext cx="9141619" cy="1188720"/>
          </a:xfrm>
        </p:spPr>
        <p:txBody>
          <a:bodyPr anchor="t">
            <a:no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3A3CE-2C41-4629-9AED-A9489A6CCA49}" type="datetime1">
              <a:rPr lang="en-US" smtClean="0"/>
              <a:t>4/2/2015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20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>
            <a:spLocks noChangeAspect="1" noEditPoints="1"/>
          </p:cNvSpPr>
          <p:nvPr userDrawn="1"/>
        </p:nvSpPr>
        <p:spPr bwMode="invGray">
          <a:xfrm>
            <a:off x="11586739" y="6321203"/>
            <a:ext cx="356616" cy="356616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9141619" cy="1828800"/>
          </a:xfrm>
        </p:spPr>
        <p:txBody>
          <a:bodyPr anchor="t"/>
          <a:lstStyle>
            <a:lvl1pPr algn="l">
              <a:defRPr sz="4400" b="1" cap="none" spc="-1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4419600"/>
            <a:ext cx="9141619" cy="1188720"/>
          </a:xfrm>
        </p:spPr>
        <p:txBody>
          <a:bodyPr anchor="t">
            <a:no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EE6965F-7046-4840-8A4A-1B57C283BD7E}" type="datetime1">
              <a:rPr lang="en-US" smtClean="0"/>
              <a:t>4/2/2015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0DE720E-C72B-42F0-AD69-52D60E3C60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4053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ical Section Head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9141619" cy="1828800"/>
          </a:xfrm>
        </p:spPr>
        <p:txBody>
          <a:bodyPr anchor="t"/>
          <a:lstStyle>
            <a:lvl1pPr algn="l">
              <a:defRPr sz="4400" b="1" cap="none" spc="-1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4840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ical Section Head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9141619" cy="1828800"/>
          </a:xfrm>
        </p:spPr>
        <p:txBody>
          <a:bodyPr anchor="t"/>
          <a:lstStyle>
            <a:lvl1pPr algn="l">
              <a:defRPr sz="4400" b="1" cap="none" spc="-1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075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ical Section Head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9141619" cy="1828800"/>
          </a:xfrm>
        </p:spPr>
        <p:txBody>
          <a:bodyPr anchor="t"/>
          <a:lstStyle>
            <a:lvl1pPr algn="l">
              <a:defRPr sz="4400" b="1" cap="none" spc="-1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232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ical Section Head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9141619" cy="1828800"/>
          </a:xfrm>
        </p:spPr>
        <p:txBody>
          <a:bodyPr anchor="t"/>
          <a:lstStyle>
            <a:lvl1pPr algn="l">
              <a:defRPr sz="4400" b="1" cap="none" spc="-1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403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6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295401"/>
            <a:ext cx="10969943" cy="48006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281825" y="6478524"/>
            <a:ext cx="812588" cy="21945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0AD7C687-0468-4AB6-A87F-D73E9915F95F}" type="datetime1">
              <a:rPr lang="en-US" smtClean="0"/>
              <a:t>4/2/2015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440" y="6478524"/>
            <a:ext cx="4572000" cy="21945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1611" y="6478524"/>
            <a:ext cx="304721" cy="21945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7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00DE720E-C72B-42F0-AD69-52D60E3C605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logo"/>
          <p:cNvSpPr>
            <a:spLocks noChangeAspect="1" noEditPoints="1"/>
          </p:cNvSpPr>
          <p:nvPr userDrawn="1"/>
        </p:nvSpPr>
        <p:spPr bwMode="black">
          <a:xfrm>
            <a:off x="11586740" y="6321203"/>
            <a:ext cx="356616" cy="356616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77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73" r:id="rId3"/>
    <p:sldLayoutId id="2147483651" r:id="rId4"/>
    <p:sldLayoutId id="2147483661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62" r:id="rId11"/>
    <p:sldLayoutId id="2147483650" r:id="rId12"/>
    <p:sldLayoutId id="2147483663" r:id="rId13"/>
    <p:sldLayoutId id="2147483664" r:id="rId14"/>
    <p:sldLayoutId id="2147483654" r:id="rId15"/>
    <p:sldLayoutId id="2147483665" r:id="rId16"/>
    <p:sldLayoutId id="2147483655" r:id="rId17"/>
    <p:sldLayoutId id="2147483652" r:id="rId18"/>
    <p:sldLayoutId id="2147483653" r:id="rId19"/>
    <p:sldLayoutId id="2147483666" r:id="rId20"/>
    <p:sldLayoutId id="2147483667" r:id="rId21"/>
    <p:sldLayoutId id="2147483668" r:id="rId22"/>
    <p:sldLayoutId id="2147483669" r:id="rId23"/>
    <p:sldLayoutId id="2147483656" r:id="rId24"/>
    <p:sldLayoutId id="2147483657" r:id="rId25"/>
    <p:sldLayoutId id="2147483670" r:id="rId26"/>
    <p:sldLayoutId id="2147483671" r:id="rId27"/>
    <p:sldLayoutId id="2147483672" r:id="rId28"/>
    <p:sldLayoutId id="2147483658" r:id="rId29"/>
    <p:sldLayoutId id="2147483659" r:id="rId3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tx1"/>
        </a:buClr>
        <a:buFont typeface="HP Simplified" panose="020B0604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HP Simplified" panose="020B0604020204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HP Simplified" panose="020B0604020204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HP Simplified" panose="020B0604020204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HP Simplified" panose="020B0604020204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HP Simplified" panose="020B0604020204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HP Simplified" panose="020B0604020204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HP Simplified" panose="020B0604020204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HP Simplified" panose="020B0604020204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10" Type="http://schemas.openxmlformats.org/officeDocument/2006/relationships/image" Target="../media/image24.wmf"/><Relationship Id="rId4" Type="http://schemas.openxmlformats.org/officeDocument/2006/relationships/image" Target="../media/image26.jpeg"/><Relationship Id="rId9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>
                <a:ea typeface="Calibri" panose="020F0502020204030204" pitchFamily="34" charset="0"/>
              </a:rPr>
              <a:t>UPS </a:t>
            </a:r>
            <a:r>
              <a:rPr lang="en-US" sz="5400" dirty="0" smtClean="0">
                <a:ea typeface="Calibri" panose="020F0502020204030204" pitchFamily="34" charset="0"/>
              </a:rPr>
              <a:t>Example UAT Evidence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2015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99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10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0812" y="2287250"/>
            <a:ext cx="11811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8800" dirty="0" smtClean="0">
                <a:ea typeface="Calibri" panose="020F0502020204030204" pitchFamily="34" charset="0"/>
              </a:rPr>
              <a:t>Shell</a:t>
            </a:r>
            <a:endParaRPr lang="en-US" sz="8800" dirty="0"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707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11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90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27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13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909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15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70616" y="392668"/>
            <a:ext cx="151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BIOS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5354" y="211326"/>
            <a:ext cx="8763846" cy="3446274"/>
          </a:xfrm>
          <a:prstGeom prst="rect">
            <a:avLst/>
          </a:prstGeom>
          <a:noFill/>
          <a:ln w="79375" cmpd="tri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\\Jzengweb\pe\Veronica Lozano\FOTOS UNIDAD DE SHELL\IMG_20141112_13183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023" y="831291"/>
            <a:ext cx="1714093" cy="128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\\Jzengweb\pe\Veronica Lozano\FOTOS UNIDAD DE SHELL\IMG_20141112_13193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254" y="836546"/>
            <a:ext cx="1818247" cy="128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\\Jzengweb\pe\Veronica Lozano\FOTOS UNIDAD DE SHELL\IMG_20141112_1320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785" y="854939"/>
            <a:ext cx="1730316" cy="129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\\Jzengweb\pe\Veronica Lozano\FOTOS UNIDAD DE SHELL\IMG_20141112_13214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385" y="856573"/>
            <a:ext cx="1728137" cy="129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\\Jzengweb\pe\Veronica Lozano\FOTOS UNIDAD DE SHELL\IMG_20141112_13222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152676"/>
            <a:ext cx="1730316" cy="129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7" descr="\\Jzengweb\pe\Veronica Lozano\FOTOS UNIDAD DE SHELL\IMG_20141112_132331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254" y="2189462"/>
            <a:ext cx="1818247" cy="136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8815683"/>
              </p:ext>
            </p:extLst>
          </p:nvPr>
        </p:nvGraphicFramePr>
        <p:xfrm>
          <a:off x="870848" y="4795836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Packager Shell Object" showAsIcon="1" r:id="rId9" imgW="914400" imgH="771480" progId="Package">
                  <p:embed/>
                </p:oleObj>
              </mc:Choice>
              <mc:Fallback>
                <p:oleObj name="Packager Shell Object" showAsIcon="1" r:id="rId9" imgW="914400" imgH="771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70848" y="4795836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75354" y="3809999"/>
            <a:ext cx="2591646" cy="2743201"/>
          </a:xfrm>
          <a:prstGeom prst="rect">
            <a:avLst/>
          </a:prstGeom>
          <a:noFill/>
          <a:ln w="79375" cmpd="tri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70616" y="4038600"/>
            <a:ext cx="151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WPTR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684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UPS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812" y="1633537"/>
            <a:ext cx="7315200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9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3</a:t>
            </a:fld>
            <a:endParaRPr lang="en-US"/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457200" y="636588"/>
            <a:ext cx="8459788" cy="506412"/>
          </a:xfrm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en-US" sz="2400" dirty="0">
                <a:ea typeface="MS PGothic" pitchFamily="34" charset="-128"/>
                <a:cs typeface="MS PGothic" charset="0"/>
              </a:rPr>
              <a:t>UPS </a:t>
            </a:r>
            <a:r>
              <a:rPr lang="en-US" altLang="en-US" sz="2400" dirty="0" smtClean="0">
                <a:ea typeface="MS PGothic" pitchFamily="34" charset="-128"/>
                <a:cs typeface="MS PGothic" charset="0"/>
              </a:rPr>
              <a:t>Client Box Station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sz="1400" dirty="0" smtClean="0">
                <a:solidFill>
                  <a:srgbClr val="003366"/>
                </a:solidFill>
              </a:rPr>
              <a:t>PO</a:t>
            </a:r>
            <a:r>
              <a:rPr lang="en-US" altLang="en-US" sz="1400" dirty="0">
                <a:solidFill>
                  <a:srgbClr val="003366"/>
                </a:solidFill>
              </a:rPr>
              <a:t>: </a:t>
            </a:r>
            <a:r>
              <a:rPr lang="en-US" altLang="en-US" sz="1400" b="0" dirty="0">
                <a:solidFill>
                  <a:srgbClr val="003366"/>
                </a:solidFill>
              </a:rPr>
              <a:t>4700250786	</a:t>
            </a:r>
            <a:br>
              <a:rPr lang="en-US" altLang="en-US" sz="1400" b="0" dirty="0">
                <a:solidFill>
                  <a:srgbClr val="003366"/>
                </a:solidFill>
              </a:rPr>
            </a:br>
            <a:r>
              <a:rPr lang="en-US" altLang="en-US" sz="1400" dirty="0">
                <a:solidFill>
                  <a:srgbClr val="003366"/>
                </a:solidFill>
              </a:rPr>
              <a:t>PN: </a:t>
            </a:r>
            <a:r>
              <a:rPr lang="en-US" altLang="en-US" sz="1400" b="0" dirty="0">
                <a:solidFill>
                  <a:srgbClr val="003366"/>
                </a:solidFill>
              </a:rPr>
              <a:t>C8T87AV#092</a:t>
            </a:r>
            <a:br>
              <a:rPr lang="en-US" altLang="en-US" sz="1400" b="0" dirty="0">
                <a:solidFill>
                  <a:srgbClr val="003366"/>
                </a:solidFill>
              </a:rPr>
            </a:br>
            <a:r>
              <a:rPr lang="en-US" altLang="en-US" sz="1400" dirty="0">
                <a:solidFill>
                  <a:srgbClr val="003366"/>
                </a:solidFill>
              </a:rPr>
              <a:t>SERIAL: </a:t>
            </a:r>
            <a:r>
              <a:rPr lang="en-US" altLang="en-US" sz="1400" b="0" dirty="0">
                <a:solidFill>
                  <a:srgbClr val="003366"/>
                </a:solidFill>
              </a:rPr>
              <a:t>BRJ429FH86</a:t>
            </a:r>
            <a:r>
              <a:rPr lang="en-US" altLang="en-US" sz="1400" b="0" dirty="0" smtClean="0">
                <a:solidFill>
                  <a:srgbClr val="003366"/>
                </a:solidFill>
              </a:rPr>
              <a:t/>
            </a:r>
            <a:br>
              <a:rPr lang="en-US" altLang="en-US" sz="1400" b="0" dirty="0" smtClean="0">
                <a:solidFill>
                  <a:srgbClr val="003366"/>
                </a:solidFill>
              </a:rPr>
            </a:br>
            <a:endParaRPr lang="en-US" altLang="en-US" dirty="0" smtClean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588" y="960438"/>
            <a:ext cx="4706937" cy="544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41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4</a:t>
            </a:fld>
            <a:endParaRPr lang="en-US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55612" y="469900"/>
            <a:ext cx="8439150" cy="292100"/>
          </a:xfrm>
        </p:spPr>
        <p:txBody>
          <a:bodyPr/>
          <a:lstStyle/>
          <a:p>
            <a:pPr marL="0" indent="0"/>
            <a:endParaRPr lang="pt-BR" altLang="en-US" sz="1400" b="1" dirty="0"/>
          </a:p>
          <a:p>
            <a:pPr marL="0" indent="0"/>
            <a:endParaRPr lang="pt-BR" altLang="en-US" sz="1400" b="1" dirty="0"/>
          </a:p>
          <a:p>
            <a:pPr marL="0" indent="0"/>
            <a:endParaRPr lang="pt-BR" altLang="en-US" sz="1400" b="1" dirty="0">
              <a:solidFill>
                <a:schemeClr val="tx1"/>
              </a:solidFill>
            </a:endParaRPr>
          </a:p>
          <a:p>
            <a:pPr marL="0" indent="0"/>
            <a:r>
              <a:rPr lang="pt-BR" altLang="en-US" sz="2400" b="1" dirty="0">
                <a:solidFill>
                  <a:schemeClr val="tx1"/>
                </a:solidFill>
              </a:rPr>
              <a:t>UPS CLIENT CHASSIS STATION</a:t>
            </a:r>
            <a:endParaRPr lang="en-US" altLang="en-US" sz="2400" b="1" dirty="0">
              <a:solidFill>
                <a:schemeClr val="tx1"/>
              </a:solidFill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763" y="960439"/>
            <a:ext cx="4194175" cy="510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84412" y="1371600"/>
            <a:ext cx="609282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dirty="0">
                <a:solidFill>
                  <a:srgbClr val="003366"/>
                </a:solidFill>
              </a:rPr>
              <a:t>PO: 4700250786	</a:t>
            </a:r>
            <a:br>
              <a:rPr lang="en-US" altLang="en-US" dirty="0">
                <a:solidFill>
                  <a:srgbClr val="003366"/>
                </a:solidFill>
              </a:rPr>
            </a:br>
            <a:r>
              <a:rPr lang="en-US" altLang="en-US" dirty="0">
                <a:solidFill>
                  <a:srgbClr val="003366"/>
                </a:solidFill>
              </a:rPr>
              <a:t>PN: C8T87AV#092</a:t>
            </a:r>
            <a:br>
              <a:rPr lang="en-US" altLang="en-US" dirty="0">
                <a:solidFill>
                  <a:srgbClr val="003366"/>
                </a:solidFill>
              </a:rPr>
            </a:br>
            <a:r>
              <a:rPr lang="en-US" altLang="en-US" dirty="0">
                <a:solidFill>
                  <a:srgbClr val="003366"/>
                </a:solidFill>
              </a:rPr>
              <a:t>SERIAL: BRJ429FH86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675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5</a:t>
            </a:fld>
            <a:endParaRPr lang="en-US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065212" y="152400"/>
            <a:ext cx="8459788" cy="506412"/>
          </a:xfrm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en-US" sz="2400" dirty="0" smtClean="0"/>
              <a:t>UPS </a:t>
            </a:r>
            <a:r>
              <a:rPr lang="en-US" altLang="en-US" sz="2400" dirty="0" smtClean="0"/>
              <a:t>Printed Tags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sz="1800" b="0" dirty="0">
                <a:solidFill>
                  <a:srgbClr val="003366"/>
                </a:solidFill>
                <a:latin typeface="+mn-lt"/>
              </a:rPr>
              <a:t>PO: 4700250786	</a:t>
            </a:r>
            <a:br>
              <a:rPr lang="en-US" altLang="en-US" sz="1800" b="0" dirty="0">
                <a:solidFill>
                  <a:srgbClr val="003366"/>
                </a:solidFill>
                <a:latin typeface="+mn-lt"/>
              </a:rPr>
            </a:br>
            <a:r>
              <a:rPr lang="en-US" altLang="en-US" sz="1800" b="0" dirty="0">
                <a:solidFill>
                  <a:srgbClr val="003366"/>
                </a:solidFill>
                <a:latin typeface="+mn-lt"/>
              </a:rPr>
              <a:t>PN: C8T87AV#092</a:t>
            </a:r>
            <a:br>
              <a:rPr lang="en-US" altLang="en-US" sz="1800" b="0" dirty="0">
                <a:solidFill>
                  <a:srgbClr val="003366"/>
                </a:solidFill>
                <a:latin typeface="+mn-lt"/>
              </a:rPr>
            </a:br>
            <a:r>
              <a:rPr lang="en-US" altLang="en-US" sz="1800" b="0" dirty="0">
                <a:solidFill>
                  <a:srgbClr val="003366"/>
                </a:solidFill>
                <a:latin typeface="+mn-lt"/>
              </a:rPr>
              <a:t>SERIAL: BRJ429FH86</a:t>
            </a:r>
            <a:r>
              <a:rPr lang="en-US" altLang="en-US" sz="1400" b="0" dirty="0">
                <a:solidFill>
                  <a:srgbClr val="003366"/>
                </a:solidFill>
              </a:rPr>
              <a:t/>
            </a:r>
            <a:br>
              <a:rPr lang="en-US" altLang="en-US" sz="1400" b="0" dirty="0">
                <a:solidFill>
                  <a:srgbClr val="003366"/>
                </a:solidFill>
              </a:rPr>
            </a:br>
            <a:endParaRPr lang="en-US" altLang="en-US" dirty="0" smtClean="0"/>
          </a:p>
        </p:txBody>
      </p:sp>
      <p:pic>
        <p:nvPicPr>
          <p:cNvPr id="5" name="Picture 2" descr="C:\Users\saowvena\Documents\UPS\TMP\BRJ429FH86 chassi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0" b="7851"/>
          <a:stretch>
            <a:fillRect/>
          </a:stretch>
        </p:blipFill>
        <p:spPr bwMode="auto">
          <a:xfrm>
            <a:off x="3771899" y="1419225"/>
            <a:ext cx="2992438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C:\Users\saowvena\Documents\UPS\TMP\BRJ429FH86 Box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7" b="7185"/>
          <a:stretch>
            <a:fillRect/>
          </a:stretch>
        </p:blipFill>
        <p:spPr bwMode="auto">
          <a:xfrm>
            <a:off x="6842125" y="1419225"/>
            <a:ext cx="280352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 bwMode="auto">
          <a:xfrm>
            <a:off x="3656012" y="1060449"/>
            <a:ext cx="2722562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  <a:ext uri="{FAA26D3D-D897-4be2-8F04-BA451C77F1D7}"/>
          </a:extLst>
        </p:spPr>
        <p:txBody>
          <a:bodyPr anchor="ctr">
            <a:spAutoFit/>
          </a:bodyPr>
          <a:lstStyle/>
          <a:p>
            <a:pPr>
              <a:defRPr/>
            </a:pPr>
            <a:r>
              <a:rPr lang="pt-BR" sz="1400" b="1" dirty="0">
                <a:cs typeface="MS PGothic" charset="0"/>
              </a:rPr>
              <a:t>Chassis – YV012AV </a:t>
            </a:r>
            <a:endParaRPr lang="en-US" sz="1400" b="1" dirty="0">
              <a:cs typeface="MS PGothic" charset="0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6764337" y="1060449"/>
            <a:ext cx="2417762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  <a:ext uri="{FAA26D3D-D897-4be2-8F04-BA451C77F1D7}"/>
          </a:extLst>
        </p:spPr>
        <p:txBody>
          <a:bodyPr anchor="ctr">
            <a:spAutoFit/>
          </a:bodyPr>
          <a:lstStyle/>
          <a:p>
            <a:pPr>
              <a:defRPr/>
            </a:pPr>
            <a:r>
              <a:rPr lang="pt-BR" sz="1400" b="1" dirty="0">
                <a:cs typeface="MS PGothic" charset="0"/>
              </a:rPr>
              <a:t>Box – YU987AV</a:t>
            </a:r>
            <a:endParaRPr lang="en-US" sz="1400" b="1" dirty="0">
              <a:cs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454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611" y="533400"/>
            <a:ext cx="11367774" cy="6781800"/>
          </a:xfrm>
        </p:spPr>
        <p:txBody>
          <a:bodyPr>
            <a:norm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US" u="sng" dirty="0" smtClean="0">
                <a:ea typeface="Calibri" panose="020F0502020204030204" pitchFamily="34" charset="0"/>
              </a:rPr>
              <a:t>UPS </a:t>
            </a:r>
            <a:r>
              <a:rPr lang="en-US" u="sng" dirty="0">
                <a:ea typeface="Calibri" panose="020F0502020204030204" pitchFamily="34" charset="0"/>
              </a:rPr>
              <a:t>UAT Pilot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dirty="0">
                <a:ea typeface="Calibri" panose="020F0502020204030204" pitchFamily="34" charset="0"/>
              </a:rPr>
              <a:t>SKU: J2B30UC#ABG            	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dirty="0">
                <a:ea typeface="Calibri" panose="020F0502020204030204" pitchFamily="34" charset="0"/>
              </a:rPr>
              <a:t>QTY built: 5 		</a:t>
            </a:r>
            <a:r>
              <a:rPr lang="en-US" dirty="0" smtClean="0">
                <a:ea typeface="Calibri" panose="020F0502020204030204" pitchFamily="34" charset="0"/>
              </a:rPr>
              <a:t>  HP </a:t>
            </a:r>
            <a:r>
              <a:rPr lang="en-US" dirty="0">
                <a:ea typeface="Calibri" panose="020F0502020204030204" pitchFamily="34" charset="0"/>
              </a:rPr>
              <a:t>PO: Y2D0198825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dirty="0">
                <a:ea typeface="Calibri" panose="020F0502020204030204" pitchFamily="34" charset="0"/>
              </a:rPr>
              <a:t>Dynamic Chassis tag: Yes (x2)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dirty="0">
                <a:ea typeface="Calibri" panose="020F0502020204030204" pitchFamily="34" charset="0"/>
              </a:rPr>
              <a:t>Dynamic Box Tag: Yes</a:t>
            </a:r>
          </a:p>
          <a:p>
            <a:pPr marL="0" indent="0">
              <a:spcBef>
                <a:spcPct val="0"/>
              </a:spcBef>
              <a:buNone/>
            </a:pPr>
            <a:endParaRPr lang="en-US" dirty="0">
              <a:ea typeface="Calibri" panose="020F0502020204030204" pitchFamily="34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dirty="0">
                <a:ea typeface="Calibri" panose="020F0502020204030204" pitchFamily="34" charset="0"/>
              </a:rPr>
              <a:t>SSN:			 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dirty="0">
                <a:ea typeface="Calibri" panose="020F0502020204030204" pitchFamily="34" charset="0"/>
              </a:rPr>
              <a:t>AUD42204GQ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dirty="0">
                <a:ea typeface="Calibri" panose="020F0502020204030204" pitchFamily="34" charset="0"/>
              </a:rPr>
              <a:t>AUD44204GR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dirty="0">
                <a:ea typeface="Calibri" panose="020F0502020204030204" pitchFamily="34" charset="0"/>
              </a:rPr>
              <a:t>AUD44204GS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dirty="0">
                <a:ea typeface="Calibri" panose="020F0502020204030204" pitchFamily="34" charset="0"/>
              </a:rPr>
              <a:t>AUD44204GT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dirty="0">
                <a:ea typeface="Calibri" panose="020F0502020204030204" pitchFamily="34" charset="0"/>
              </a:rPr>
              <a:t>AUD44204GV</a:t>
            </a:r>
          </a:p>
          <a:p>
            <a:pPr marL="0" indent="0">
              <a:spcBef>
                <a:spcPct val="0"/>
              </a:spcBef>
              <a:buNone/>
            </a:pPr>
            <a:endParaRPr lang="en-US" dirty="0">
              <a:ea typeface="Calibri" panose="020F0502020204030204" pitchFamily="34" charset="0"/>
            </a:endParaRPr>
          </a:p>
          <a:p>
            <a:pPr marL="0" indent="0">
              <a:spcBef>
                <a:spcPct val="0"/>
              </a:spcBef>
              <a:buNone/>
            </a:pPr>
            <a:endParaRPr lang="en-US" dirty="0">
              <a:ea typeface="Calibri" panose="020F0502020204030204" pitchFamily="34" charset="0"/>
            </a:endParaRPr>
          </a:p>
          <a:p>
            <a:pPr marL="0" indent="0">
              <a:spcBef>
                <a:spcPct val="0"/>
              </a:spcBef>
              <a:buNone/>
            </a:pPr>
            <a:endParaRPr lang="en-US" dirty="0">
              <a:solidFill>
                <a:srgbClr val="FF0000"/>
              </a:solidFill>
              <a:ea typeface="Calibri" panose="020F0502020204030204" pitchFamily="34" charset="0"/>
            </a:endParaRPr>
          </a:p>
          <a:p>
            <a:pPr marL="0" indent="0">
              <a:spcBef>
                <a:spcPct val="0"/>
              </a:spcBef>
              <a:buNone/>
            </a:pPr>
            <a:endParaRPr lang="en-US" dirty="0">
              <a:ea typeface="Calibri" panose="020F0502020204030204" pitchFamily="34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dirty="0">
                <a:ea typeface="Calibri" panose="020F0502020204030204" pitchFamily="34" charset="0"/>
              </a:rPr>
              <a:t>	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099" y="1371600"/>
            <a:ext cx="7835606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2" y="4535488"/>
            <a:ext cx="4114800" cy="201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608012" y="685800"/>
            <a:ext cx="8459788" cy="506412"/>
          </a:xfrm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en-US" sz="2400" dirty="0" smtClean="0"/>
              <a:t>UPS </a:t>
            </a:r>
            <a:r>
              <a:rPr lang="en-US" altLang="en-US" sz="2400" dirty="0" smtClean="0"/>
              <a:t>Console Print Screen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8824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0812" y="152400"/>
            <a:ext cx="11811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dirty="0">
                <a:ea typeface="Calibri" panose="020F0502020204030204" pitchFamily="34" charset="0"/>
              </a:rPr>
              <a:t>SKU: K9Z14UC#ABG            	</a:t>
            </a:r>
          </a:p>
          <a:p>
            <a:pPr>
              <a:spcBef>
                <a:spcPct val="0"/>
              </a:spcBef>
            </a:pPr>
            <a:r>
              <a:rPr lang="en-US" dirty="0">
                <a:ea typeface="Calibri" panose="020F0502020204030204" pitchFamily="34" charset="0"/>
              </a:rPr>
              <a:t>QTY built: 5 		TYPE: BTO		HP PO: Y2D0198864</a:t>
            </a:r>
          </a:p>
          <a:p>
            <a:pPr>
              <a:spcBef>
                <a:spcPct val="0"/>
              </a:spcBef>
            </a:pPr>
            <a:r>
              <a:rPr lang="en-US" dirty="0">
                <a:ea typeface="Calibri" panose="020F0502020204030204" pitchFamily="34" charset="0"/>
              </a:rPr>
              <a:t>Dynamic Chassis tag: Yes</a:t>
            </a:r>
          </a:p>
          <a:p>
            <a:pPr>
              <a:spcBef>
                <a:spcPct val="0"/>
              </a:spcBef>
            </a:pPr>
            <a:r>
              <a:rPr lang="en-US" dirty="0">
                <a:ea typeface="Calibri" panose="020F0502020204030204" pitchFamily="34" charset="0"/>
              </a:rPr>
              <a:t>Dynamic Box Tag: Yes</a:t>
            </a:r>
          </a:p>
          <a:p>
            <a:pPr>
              <a:spcBef>
                <a:spcPct val="0"/>
              </a:spcBef>
            </a:pPr>
            <a:endParaRPr lang="en-US" dirty="0">
              <a:ea typeface="Calibri" panose="020F0502020204030204" pitchFamily="34" charset="0"/>
            </a:endParaRPr>
          </a:p>
          <a:p>
            <a:pPr>
              <a:spcBef>
                <a:spcPct val="0"/>
              </a:spcBef>
            </a:pPr>
            <a:r>
              <a:rPr lang="en-US" dirty="0">
                <a:ea typeface="Calibri" panose="020F0502020204030204" pitchFamily="34" charset="0"/>
              </a:rPr>
              <a:t>SSN:		</a:t>
            </a:r>
          </a:p>
          <a:p>
            <a:pPr>
              <a:spcBef>
                <a:spcPct val="0"/>
              </a:spcBef>
            </a:pPr>
            <a:r>
              <a:rPr lang="en-US" dirty="0">
                <a:ea typeface="Calibri" panose="020F0502020204030204" pitchFamily="34" charset="0"/>
              </a:rPr>
              <a:t>AUD42300JB	</a:t>
            </a:r>
          </a:p>
          <a:p>
            <a:pPr>
              <a:spcBef>
                <a:spcPct val="0"/>
              </a:spcBef>
            </a:pPr>
            <a:r>
              <a:rPr lang="en-US" dirty="0">
                <a:ea typeface="Calibri" panose="020F0502020204030204" pitchFamily="34" charset="0"/>
              </a:rPr>
              <a:t>AUD42300JC	</a:t>
            </a:r>
          </a:p>
          <a:p>
            <a:pPr>
              <a:spcBef>
                <a:spcPct val="0"/>
              </a:spcBef>
            </a:pPr>
            <a:r>
              <a:rPr lang="en-US" dirty="0">
                <a:ea typeface="Calibri" panose="020F0502020204030204" pitchFamily="34" charset="0"/>
              </a:rPr>
              <a:t>AUD42300JD	</a:t>
            </a:r>
          </a:p>
          <a:p>
            <a:pPr>
              <a:spcBef>
                <a:spcPct val="0"/>
              </a:spcBef>
            </a:pPr>
            <a:r>
              <a:rPr lang="en-US" dirty="0">
                <a:ea typeface="Calibri" panose="020F0502020204030204" pitchFamily="34" charset="0"/>
              </a:rPr>
              <a:t>AUD42300JE 	</a:t>
            </a:r>
          </a:p>
          <a:p>
            <a:pPr>
              <a:spcBef>
                <a:spcPct val="0"/>
              </a:spcBef>
            </a:pPr>
            <a:r>
              <a:rPr lang="en-US" dirty="0">
                <a:ea typeface="Calibri" panose="020F0502020204030204" pitchFamily="34" charset="0"/>
              </a:rPr>
              <a:t>AUD42300JF</a:t>
            </a:r>
          </a:p>
          <a:p>
            <a:pPr>
              <a:spcBef>
                <a:spcPct val="0"/>
              </a:spcBef>
            </a:pPr>
            <a:endParaRPr lang="en-US" dirty="0">
              <a:ea typeface="Calibri" panose="020F0502020204030204" pitchFamily="34" charset="0"/>
            </a:endParaRPr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542" y="825064"/>
            <a:ext cx="7461870" cy="4051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505200"/>
            <a:ext cx="4036788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7543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0812" y="152400"/>
            <a:ext cx="118110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dirty="0">
                <a:ea typeface="Calibri" panose="020F0502020204030204" pitchFamily="34" charset="0"/>
              </a:rPr>
              <a:t>SKU: K9Z16UC#ABG            	</a:t>
            </a:r>
          </a:p>
          <a:p>
            <a:pPr>
              <a:spcBef>
                <a:spcPct val="0"/>
              </a:spcBef>
            </a:pPr>
            <a:r>
              <a:rPr lang="en-US" dirty="0">
                <a:ea typeface="Calibri" panose="020F0502020204030204" pitchFamily="34" charset="0"/>
              </a:rPr>
              <a:t>QTY built: 5 		TYPE: BTO		HP PO: Y2D0198865</a:t>
            </a:r>
          </a:p>
          <a:p>
            <a:pPr>
              <a:spcBef>
                <a:spcPct val="0"/>
              </a:spcBef>
            </a:pPr>
            <a:r>
              <a:rPr lang="en-US" dirty="0">
                <a:ea typeface="Calibri" panose="020F0502020204030204" pitchFamily="34" charset="0"/>
              </a:rPr>
              <a:t>Dynamic Chassis tag: Yes</a:t>
            </a:r>
          </a:p>
          <a:p>
            <a:pPr>
              <a:spcBef>
                <a:spcPct val="0"/>
              </a:spcBef>
            </a:pPr>
            <a:r>
              <a:rPr lang="en-US" dirty="0">
                <a:ea typeface="Calibri" panose="020F0502020204030204" pitchFamily="34" charset="0"/>
              </a:rPr>
              <a:t>Dynamic Box Tag: Yes</a:t>
            </a:r>
          </a:p>
          <a:p>
            <a:pPr>
              <a:spcBef>
                <a:spcPct val="0"/>
              </a:spcBef>
            </a:pPr>
            <a:endParaRPr lang="en-US" dirty="0">
              <a:ea typeface="Calibri" panose="020F0502020204030204" pitchFamily="34" charset="0"/>
            </a:endParaRPr>
          </a:p>
          <a:p>
            <a:pPr>
              <a:spcBef>
                <a:spcPct val="0"/>
              </a:spcBef>
            </a:pPr>
            <a:r>
              <a:rPr lang="en-US" dirty="0">
                <a:ea typeface="Calibri" panose="020F0502020204030204" pitchFamily="34" charset="0"/>
              </a:rPr>
              <a:t>SSN:		</a:t>
            </a:r>
          </a:p>
          <a:p>
            <a:pPr>
              <a:spcBef>
                <a:spcPct val="0"/>
              </a:spcBef>
            </a:pPr>
            <a:r>
              <a:rPr lang="en-US" dirty="0">
                <a:ea typeface="Calibri" panose="020F0502020204030204" pitchFamily="34" charset="0"/>
              </a:rPr>
              <a:t>AUD42300JH	</a:t>
            </a:r>
          </a:p>
          <a:p>
            <a:pPr>
              <a:spcBef>
                <a:spcPct val="0"/>
              </a:spcBef>
            </a:pPr>
            <a:r>
              <a:rPr lang="en-US" dirty="0">
                <a:ea typeface="Calibri" panose="020F0502020204030204" pitchFamily="34" charset="0"/>
              </a:rPr>
              <a:t>AUD42300JJ	</a:t>
            </a:r>
          </a:p>
          <a:p>
            <a:pPr>
              <a:spcBef>
                <a:spcPct val="0"/>
              </a:spcBef>
            </a:pPr>
            <a:r>
              <a:rPr lang="en-US" dirty="0">
                <a:ea typeface="Calibri" panose="020F0502020204030204" pitchFamily="34" charset="0"/>
              </a:rPr>
              <a:t>AUD42300JK	</a:t>
            </a:r>
          </a:p>
          <a:p>
            <a:pPr>
              <a:spcBef>
                <a:spcPct val="0"/>
              </a:spcBef>
            </a:pPr>
            <a:r>
              <a:rPr lang="en-US" dirty="0">
                <a:ea typeface="Calibri" panose="020F0502020204030204" pitchFamily="34" charset="0"/>
              </a:rPr>
              <a:t>AUD42300JL 	</a:t>
            </a:r>
          </a:p>
          <a:p>
            <a:pPr>
              <a:spcBef>
                <a:spcPct val="0"/>
              </a:spcBef>
            </a:pPr>
            <a:r>
              <a:rPr lang="en-US" dirty="0">
                <a:ea typeface="Calibri" panose="020F0502020204030204" pitchFamily="34" charset="0"/>
              </a:rPr>
              <a:t>AUD42300JM</a:t>
            </a:r>
          </a:p>
          <a:p>
            <a:pPr>
              <a:spcBef>
                <a:spcPct val="0"/>
              </a:spcBef>
            </a:pPr>
            <a:endParaRPr lang="en-US" dirty="0">
              <a:ea typeface="Calibri" panose="020F0502020204030204" pitchFamily="34" charset="0"/>
            </a:endParaRPr>
          </a:p>
          <a:p>
            <a:pPr>
              <a:spcBef>
                <a:spcPct val="0"/>
              </a:spcBef>
            </a:pPr>
            <a:endParaRPr lang="en-US" dirty="0">
              <a:ea typeface="Calibri" panose="020F0502020204030204" pitchFamily="34" charset="0"/>
            </a:endParaRPr>
          </a:p>
        </p:txBody>
      </p:sp>
      <p:pic>
        <p:nvPicPr>
          <p:cNvPr id="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343400"/>
            <a:ext cx="3604917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2" y="838200"/>
            <a:ext cx="8345135" cy="4338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234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0812" y="152400"/>
            <a:ext cx="11811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endParaRPr lang="en-US" dirty="0">
              <a:ea typeface="Calibri" panose="020F0502020204030204" pitchFamily="34" charset="0"/>
            </a:endParaRPr>
          </a:p>
          <a:p>
            <a:pPr>
              <a:spcBef>
                <a:spcPct val="0"/>
              </a:spcBef>
            </a:pPr>
            <a:endParaRPr lang="en-US" dirty="0">
              <a:ea typeface="Calibri" panose="020F0502020204030204" pitchFamily="34" charset="0"/>
            </a:endParaRPr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987675" y="6245225"/>
            <a:ext cx="316865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0" smtClean="0">
                <a:solidFill>
                  <a:schemeClr val="bg1"/>
                </a:solidFill>
              </a:rPr>
              <a:t>Foxconn Confidential</a:t>
            </a:r>
            <a:endParaRPr lang="cs-CZ" b="0" smtClean="0">
              <a:solidFill>
                <a:schemeClr val="bg1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0812" y="228600"/>
            <a:ext cx="11353800" cy="61722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dirty="0" smtClean="0">
                <a:solidFill>
                  <a:schemeClr val="tx1"/>
                </a:solidFill>
                <a:ea typeface="Calibri" panose="020F0502020204030204" pitchFamily="34" charset="0"/>
              </a:rPr>
              <a:t>SKU: K9Z15UC#ABG            	</a:t>
            </a:r>
          </a:p>
          <a:p>
            <a:pPr>
              <a:spcBef>
                <a:spcPct val="0"/>
              </a:spcBef>
            </a:pPr>
            <a:r>
              <a:rPr lang="en-US" dirty="0" smtClean="0">
                <a:solidFill>
                  <a:schemeClr val="tx1"/>
                </a:solidFill>
                <a:ea typeface="Calibri" panose="020F0502020204030204" pitchFamily="34" charset="0"/>
              </a:rPr>
              <a:t>QTY built: 5 		TYPE: BTO		HP PO: Y2D0198866</a:t>
            </a:r>
          </a:p>
          <a:p>
            <a:pPr>
              <a:spcBef>
                <a:spcPct val="0"/>
              </a:spcBef>
            </a:pPr>
            <a:r>
              <a:rPr lang="en-US" dirty="0" smtClean="0">
                <a:solidFill>
                  <a:schemeClr val="tx1"/>
                </a:solidFill>
                <a:ea typeface="Calibri" panose="020F0502020204030204" pitchFamily="34" charset="0"/>
              </a:rPr>
              <a:t>Dynamic Chassis tag: Yes</a:t>
            </a:r>
          </a:p>
          <a:p>
            <a:pPr>
              <a:spcBef>
                <a:spcPct val="0"/>
              </a:spcBef>
            </a:pPr>
            <a:r>
              <a:rPr lang="en-US" dirty="0" smtClean="0">
                <a:solidFill>
                  <a:schemeClr val="tx1"/>
                </a:solidFill>
                <a:ea typeface="Calibri" panose="020F0502020204030204" pitchFamily="34" charset="0"/>
              </a:rPr>
              <a:t>Dynamic Box Tag: No</a:t>
            </a:r>
          </a:p>
          <a:p>
            <a:pPr>
              <a:spcBef>
                <a:spcPct val="0"/>
              </a:spcBef>
            </a:pPr>
            <a:endParaRPr lang="en-US" dirty="0" smtClean="0">
              <a:solidFill>
                <a:schemeClr val="tx1"/>
              </a:solidFill>
              <a:ea typeface="Calibri" panose="020F0502020204030204" pitchFamily="34" charset="0"/>
            </a:endParaRPr>
          </a:p>
          <a:p>
            <a:pPr>
              <a:spcBef>
                <a:spcPct val="0"/>
              </a:spcBef>
            </a:pPr>
            <a:r>
              <a:rPr lang="en-US" dirty="0" smtClean="0">
                <a:solidFill>
                  <a:schemeClr val="tx1"/>
                </a:solidFill>
                <a:ea typeface="Calibri" panose="020F0502020204030204" pitchFamily="34" charset="0"/>
              </a:rPr>
              <a:t>SSN:		</a:t>
            </a:r>
          </a:p>
          <a:p>
            <a:pPr>
              <a:spcBef>
                <a:spcPct val="0"/>
              </a:spcBef>
            </a:pPr>
            <a:r>
              <a:rPr lang="en-US" dirty="0" smtClean="0">
                <a:solidFill>
                  <a:schemeClr val="tx1"/>
                </a:solidFill>
                <a:ea typeface="Calibri" panose="020F0502020204030204" pitchFamily="34" charset="0"/>
              </a:rPr>
              <a:t>AUD42300J5	</a:t>
            </a:r>
          </a:p>
          <a:p>
            <a:pPr>
              <a:spcBef>
                <a:spcPct val="0"/>
              </a:spcBef>
            </a:pPr>
            <a:r>
              <a:rPr lang="en-US" dirty="0" smtClean="0">
                <a:solidFill>
                  <a:schemeClr val="tx1"/>
                </a:solidFill>
                <a:ea typeface="Calibri" panose="020F0502020204030204" pitchFamily="34" charset="0"/>
              </a:rPr>
              <a:t>AUD42300J6	</a:t>
            </a:r>
          </a:p>
          <a:p>
            <a:pPr>
              <a:spcBef>
                <a:spcPct val="0"/>
              </a:spcBef>
            </a:pPr>
            <a:r>
              <a:rPr lang="en-US" dirty="0" smtClean="0">
                <a:solidFill>
                  <a:schemeClr val="tx1"/>
                </a:solidFill>
                <a:ea typeface="Calibri" panose="020F0502020204030204" pitchFamily="34" charset="0"/>
              </a:rPr>
              <a:t>AUD42300J7	</a:t>
            </a:r>
          </a:p>
          <a:p>
            <a:pPr>
              <a:spcBef>
                <a:spcPct val="0"/>
              </a:spcBef>
            </a:pPr>
            <a:r>
              <a:rPr lang="en-US" dirty="0" smtClean="0">
                <a:solidFill>
                  <a:schemeClr val="tx1"/>
                </a:solidFill>
                <a:ea typeface="Calibri" panose="020F0502020204030204" pitchFamily="34" charset="0"/>
              </a:rPr>
              <a:t>AUD42300J8 	</a:t>
            </a:r>
          </a:p>
          <a:p>
            <a:pPr>
              <a:spcBef>
                <a:spcPct val="0"/>
              </a:spcBef>
            </a:pPr>
            <a:r>
              <a:rPr lang="en-US" dirty="0" smtClean="0">
                <a:solidFill>
                  <a:schemeClr val="tx1"/>
                </a:solidFill>
                <a:ea typeface="Calibri" panose="020F0502020204030204" pitchFamily="34" charset="0"/>
              </a:rPr>
              <a:t>AUD42300J9</a:t>
            </a:r>
          </a:p>
          <a:p>
            <a:pPr>
              <a:spcBef>
                <a:spcPct val="0"/>
              </a:spcBef>
            </a:pPr>
            <a:endParaRPr lang="en-US" dirty="0" smtClean="0">
              <a:ea typeface="Calibri" panose="020F0502020204030204" pitchFamily="34" charset="0"/>
            </a:endParaRPr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775" y="1268413"/>
            <a:ext cx="8047037" cy="3562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429000"/>
            <a:ext cx="2095500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3502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HP Standard 16x9 v2">
  <a:themeElements>
    <a:clrScheme name="HP">
      <a:dk1>
        <a:sysClr val="windowText" lastClr="000000"/>
      </a:dk1>
      <a:lt1>
        <a:sysClr val="window" lastClr="FFFFFF"/>
      </a:lt1>
      <a:dk2>
        <a:srgbClr val="535455"/>
      </a:dk2>
      <a:lt2>
        <a:srgbClr val="E5E8E8"/>
      </a:lt2>
      <a:accent1>
        <a:srgbClr val="0096D6"/>
      </a:accent1>
      <a:accent2>
        <a:srgbClr val="822980"/>
      </a:accent2>
      <a:accent3>
        <a:srgbClr val="87898B"/>
      </a:accent3>
      <a:accent4>
        <a:srgbClr val="99D5EF"/>
      </a:accent4>
      <a:accent5>
        <a:srgbClr val="C094BF"/>
      </a:accent5>
      <a:accent6>
        <a:srgbClr val="B9B8BB"/>
      </a:accent6>
      <a:hlink>
        <a:srgbClr val="0096D6"/>
      </a:hlink>
      <a:folHlink>
        <a:srgbClr val="87898B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>
          <a:solidFill>
            <a:schemeClr val="accent1"/>
          </a:solidFill>
          <a:miter lim="800000"/>
        </a:ln>
      </a:spPr>
      <a:bodyPr rtlCol="0" anchor="ctr"/>
      <a:lstStyle>
        <a:defPPr algn="ctr">
          <a:lnSpc>
            <a:spcPct val="90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 dirty="0" err="1" smtClean="0"/>
        </a:defPPr>
      </a:lstStyle>
    </a:txDef>
  </a:objectDefaults>
  <a:extraClrSchemeLst/>
  <a:custClrLst>
    <a:custClr name="65% HP blue">
      <a:srgbClr val="59BBE4"/>
    </a:custClr>
    <a:custClr name="15% HP blue">
      <a:srgbClr val="D9EFF9"/>
    </a:custClr>
    <a:custClr name="Green">
      <a:srgbClr val="008B2C"/>
    </a:custClr>
    <a:custClr name="75% Green">
      <a:srgbClr val="40A85F"/>
    </a:custClr>
    <a:custClr name="50% Green">
      <a:srgbClr val="7FC594"/>
    </a:custClr>
    <a:custClr name="25% Green">
      <a:srgbClr val="BFE2CA"/>
    </a:custClr>
    <a:custClr name="Orange">
      <a:srgbClr val="F05332"/>
    </a:custClr>
    <a:custClr name="75% Orange">
      <a:srgbClr val="F47E65"/>
    </a:custClr>
    <a:custClr name="50% Orange">
      <a:srgbClr val="F7A998"/>
    </a:custClr>
    <a:custClr name="25% Orange">
      <a:srgbClr val="FBD4C0"/>
    </a:custClr>
  </a:custClrLst>
  <a:extLst>
    <a:ext uri="{05A4C25C-085E-4340-85A3-A5531E510DB2}">
      <thm15:themeFamily xmlns:thm15="http://schemas.microsoft.com/office/thememl/2012/main" name="Presentation1" id="{EC248602-6F6E-4869-9C83-5F6819028DB0}" vid="{DC12D24E-7D4B-4CE5-8A0E-8B78DBBF97D1}"/>
    </a:ext>
  </a:extLst>
</a:theme>
</file>

<file path=ppt/theme/theme2.xml><?xml version="1.0" encoding="utf-8"?>
<a:theme xmlns:a="http://schemas.openxmlformats.org/drawingml/2006/main" name="Office Theme">
  <a:themeElements>
    <a:clrScheme name="HP">
      <a:dk1>
        <a:sysClr val="windowText" lastClr="000000"/>
      </a:dk1>
      <a:lt1>
        <a:sysClr val="window" lastClr="FFFFFF"/>
      </a:lt1>
      <a:dk2>
        <a:srgbClr val="535455"/>
      </a:dk2>
      <a:lt2>
        <a:srgbClr val="E5E8E8"/>
      </a:lt2>
      <a:accent1>
        <a:srgbClr val="0096D6"/>
      </a:accent1>
      <a:accent2>
        <a:srgbClr val="822980"/>
      </a:accent2>
      <a:accent3>
        <a:srgbClr val="87898B"/>
      </a:accent3>
      <a:accent4>
        <a:srgbClr val="99D5EF"/>
      </a:accent4>
      <a:accent5>
        <a:srgbClr val="C094BF"/>
      </a:accent5>
      <a:accent6>
        <a:srgbClr val="B9B8BB"/>
      </a:accent6>
      <a:hlink>
        <a:srgbClr val="0096D6"/>
      </a:hlink>
      <a:folHlink>
        <a:srgbClr val="87898B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 dirty="0" err="1" smtClean="0"/>
        </a:defPPr>
      </a:lstStyle>
    </a:txDef>
  </a:objectDefaults>
  <a:extraClrSchemeLst/>
  <a:custClrLst>
    <a:custClr name="65% HP blue">
      <a:srgbClr val="59BBE4"/>
    </a:custClr>
    <a:custClr name="15% HP blue">
      <a:srgbClr val="D9EFF9"/>
    </a:custClr>
    <a:custClr name="Green">
      <a:srgbClr val="008B2C"/>
    </a:custClr>
    <a:custClr name="75% Green">
      <a:srgbClr val="40A85F"/>
    </a:custClr>
    <a:custClr name="50% Green">
      <a:srgbClr val="7FC594"/>
    </a:custClr>
    <a:custClr name="25% Green">
      <a:srgbClr val="BFE2CA"/>
    </a:custClr>
    <a:custClr name="Orange">
      <a:srgbClr val="F05332"/>
    </a:custClr>
    <a:custClr name="75% Orange">
      <a:srgbClr val="F47E65"/>
    </a:custClr>
    <a:custClr name="50% Orange">
      <a:srgbClr val="F7A998"/>
    </a:custClr>
    <a:custClr name="25% Orange">
      <a:srgbClr val="FBD4C0"/>
    </a:custClr>
  </a:custClrLst>
</a:theme>
</file>

<file path=ppt/theme/theme3.xml><?xml version="1.0" encoding="utf-8"?>
<a:theme xmlns:a="http://schemas.openxmlformats.org/drawingml/2006/main" name="Office Theme">
  <a:themeElements>
    <a:clrScheme name="HP">
      <a:dk1>
        <a:sysClr val="windowText" lastClr="000000"/>
      </a:dk1>
      <a:lt1>
        <a:sysClr val="window" lastClr="FFFFFF"/>
      </a:lt1>
      <a:dk2>
        <a:srgbClr val="535455"/>
      </a:dk2>
      <a:lt2>
        <a:srgbClr val="E5E8E8"/>
      </a:lt2>
      <a:accent1>
        <a:srgbClr val="0096D6"/>
      </a:accent1>
      <a:accent2>
        <a:srgbClr val="822980"/>
      </a:accent2>
      <a:accent3>
        <a:srgbClr val="87898B"/>
      </a:accent3>
      <a:accent4>
        <a:srgbClr val="99D5EF"/>
      </a:accent4>
      <a:accent5>
        <a:srgbClr val="C094BF"/>
      </a:accent5>
      <a:accent6>
        <a:srgbClr val="B9B8BB"/>
      </a:accent6>
      <a:hlink>
        <a:srgbClr val="0096D6"/>
      </a:hlink>
      <a:folHlink>
        <a:srgbClr val="87898B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 dirty="0" err="1" smtClean="0"/>
        </a:defPPr>
      </a:lstStyle>
    </a:txDef>
  </a:objectDefaults>
  <a:extraClrSchemeLst/>
  <a:custClrLst>
    <a:custClr name="65% HP blue">
      <a:srgbClr val="59BBE4"/>
    </a:custClr>
    <a:custClr name="15% HP blue">
      <a:srgbClr val="D9EFF9"/>
    </a:custClr>
    <a:custClr name="Green">
      <a:srgbClr val="008B2C"/>
    </a:custClr>
    <a:custClr name="75% Green">
      <a:srgbClr val="40A85F"/>
    </a:custClr>
    <a:custClr name="50% Green">
      <a:srgbClr val="7FC594"/>
    </a:custClr>
    <a:custClr name="25% Green">
      <a:srgbClr val="BFE2CA"/>
    </a:custClr>
    <a:custClr name="Orange">
      <a:srgbClr val="F05332"/>
    </a:custClr>
    <a:custClr name="75% Orange">
      <a:srgbClr val="F47E65"/>
    </a:custClr>
    <a:custClr name="50% Orange">
      <a:srgbClr val="F7A998"/>
    </a:custClr>
    <a:custClr name="25% Orange">
      <a:srgbClr val="FBD4C0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8ECC96C0E4BC48AF4F099E0CE18302" ma:contentTypeVersion="1" ma:contentTypeDescription="Create a new document." ma:contentTypeScope="" ma:versionID="122955005f89001378a60e857f054811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949202dcc3c1780e91e58fb2af340b1d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internalName="PublishingStartDate">
      <xsd:simpleType>
        <xsd:restriction base="dms:Unknown"/>
      </xsd:simpleType>
    </xsd:element>
    <xsd:element name="PublishingExpirationDate" ma:index="9" nillable="true" ma:displayName="Scheduling End Dat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89DE941-6043-48E9-81A5-0A741884F6C3}">
  <ds:schemaRefs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purl.org/dc/dcmitype/"/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E4D023BB-2100-4D23-85EC-6D96ADABE5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676E4C9D-53C6-490B-B97C-9522405E6F6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HP_PPT_Standard_16x9_EN</Template>
  <TotalTime>123</TotalTime>
  <Words>77</Words>
  <Application>Microsoft Office PowerPoint</Application>
  <PresentationFormat>Custom</PresentationFormat>
  <Paragraphs>93</Paragraphs>
  <Slides>15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MS PGothic</vt:lpstr>
      <vt:lpstr>Arial</vt:lpstr>
      <vt:lpstr>Calibri</vt:lpstr>
      <vt:lpstr>HP Simplified</vt:lpstr>
      <vt:lpstr>HP Standard 16x9 v2</vt:lpstr>
      <vt:lpstr>Package</vt:lpstr>
      <vt:lpstr>UPS Example UAT Evidence</vt:lpstr>
      <vt:lpstr>UPS Client</vt:lpstr>
      <vt:lpstr>UPS Client Box Station  PO: 4700250786  PN: C8T87AV#092 SERIAL: BRJ429FH86 </vt:lpstr>
      <vt:lpstr>PowerPoint Presentation</vt:lpstr>
      <vt:lpstr>UPS Printed Tags  PO: 4700250786  PN: C8T87AV#092 SERIAL: BRJ429FH86 </vt:lpstr>
      <vt:lpstr>UPS Console Print Screen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 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this template</dc:title>
  <dc:creator>Rivera, Bill</dc:creator>
  <cp:lastModifiedBy>Rivera, Bill</cp:lastModifiedBy>
  <cp:revision>9</cp:revision>
  <dcterms:created xsi:type="dcterms:W3CDTF">2015-04-02T14:22:43Z</dcterms:created>
  <dcterms:modified xsi:type="dcterms:W3CDTF">2015-04-02T16:26:41Z</dcterms:modified>
</cp:coreProperties>
</file>